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DAB-2941-4692-833A-C1CC9AAF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AB73B-4370-41D3-AC1E-238DA1388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5763-5790-48A3-885F-57F4C30D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510D0-ACA1-4159-B637-61F95ED5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03BB8-4E35-4057-8CE7-0AC4103B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88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B8CD-C953-4EAB-AA02-A7DB5833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DA636-7CCD-4362-B97C-24A38D473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83FA4-3139-4802-960D-40C3D85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E9212-4D45-4259-AF51-F0FCBFB4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6D30B-F7AB-4A5B-93E7-4FDB90BF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9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5365D-F6D9-4144-BEC9-C4238D75B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3FF71-7D24-4CD4-8973-CFB11442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DFB87-D00C-43EB-8293-FE0A5B7F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6150-BBFA-4420-BFBB-A3369A92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ACD2-7198-466E-8A0B-D2988A13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7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98ED-C65E-4BA1-87D2-15469C62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599B-F13C-4CFD-A651-F01D654B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4282-E04F-4135-98C1-E6CC2C3F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9712A-FF56-4EE4-B007-0A825C0A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F843-BAE1-42A2-9A98-920C3E15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00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B7E2-E36D-491B-9323-F94C52BC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A8587-9319-4B9A-815F-26BCC2AE0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A5ED-9650-431D-B469-D4E7C865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DE1B-DADB-4E17-B314-0F66348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2293-2817-4528-A313-8E2A4E48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26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D4A1-3D11-4890-B2CA-AB2DA0F8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9BE5-8CDF-4FBB-A8B5-03D7FAC88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15AF1-BA96-4B7A-B4C5-998016934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7E55D-BFA9-4F80-BCCA-D4F20E24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07FC6-2BA3-4446-B70F-603F0E51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E4588-184F-44FD-9049-E07E320D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1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930E-F51D-406F-8600-3BAC81CC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BA8F-F2DC-4A69-A401-4E5E3CCE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29212-48EA-4A90-9517-7AB17DA1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A56A1-CB67-421F-B554-48451102A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ECE62-894E-45C6-AB57-12B1A6EF7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A0C91-1E86-4307-9C82-3EFE118E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59D76-8A14-46F2-8928-A7560FB6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260ED-7A2B-40AE-B0D2-AC6ABB30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0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3275-8C5D-476C-A753-6359E313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0E2E9-8DF6-4787-BB3F-BBC59D00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7A2DC-1035-4BFC-AF23-58C8BF74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0E792-2870-40EB-8318-6AEE7440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83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B006A-5D8B-45E2-8540-81657BE2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E4121-38D9-4A55-BCAB-0EE330AA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09995-D61A-432C-BD96-477CFFCA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5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F3A6-0417-4436-AC50-C0C3BEB8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C2ED-69AD-4482-9FAF-3D74F26D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C35B-A2E6-4CB2-95F2-3D1086BDD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7B8B-A26E-43DC-82A3-47E35708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52E99-D781-4824-BCE1-99DFFC4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40E2-6929-4450-AE04-6DA9B08A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C29F-CF68-4B35-9EED-4C383C6F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39B34-686E-445D-B2E1-4491137DF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8481D-B1D2-476E-8609-67DA4B6B3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DFE4-BBFD-45AB-969C-188E0A2F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541F3-76EB-4025-8B87-0C7A02D1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9639B-914C-4912-8106-B0CC8ED1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7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FF8A0-BD37-4C3A-AB69-E2238023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60AB9-8192-46CF-BAA4-E49C740D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26FAD-E0AC-453A-8D6F-BD3266B7A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F6CD-37C5-4E6C-B5B6-A913E8EEA777}" type="datetimeFigureOut">
              <a:rPr lang="nl-NL" smtClean="0"/>
              <a:t>01-07-2020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FE97D-543F-404D-8824-9C07954F2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1993-5369-4475-A233-F584F55BA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8145-C65F-4964-BF42-DF77C4E7A81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82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rantwoord barbecueën | Project Gezond">
            <a:extLst>
              <a:ext uri="{FF2B5EF4-FFF2-40B4-BE49-F238E27FC236}">
                <a16:creationId xmlns:a16="http://schemas.microsoft.com/office/drawing/2014/main" id="{8DA80880-7A54-47C0-A65F-925E723A3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7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F4DA9-FAC6-433D-933E-1EC1CAEAA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Project BBQ</a:t>
            </a:r>
            <a:endParaRPr lang="nl-NL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ED911-235E-42D9-835C-B9D0D58D9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Niels Palte</a:t>
            </a:r>
            <a:endParaRPr lang="nl-NL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5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uilding, person, outdoor, barbecue&#10;&#10;Description automatically generated">
            <a:extLst>
              <a:ext uri="{FF2B5EF4-FFF2-40B4-BE49-F238E27FC236}">
                <a16:creationId xmlns:a16="http://schemas.microsoft.com/office/drawing/2014/main" id="{3336A77A-DCCA-4666-A432-48124975A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C6E1D-FCDD-4B2B-91DC-F3D0D4B4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Inhoud </a:t>
            </a:r>
            <a:endParaRPr lang="nl-NL" sz="5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D67C-D386-4123-9DF1-E79A6018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/>
              <a:t>Doelgroep</a:t>
            </a:r>
          </a:p>
          <a:p>
            <a:r>
              <a:rPr lang="en-US" sz="2000"/>
              <a:t>Concepten </a:t>
            </a:r>
          </a:p>
          <a:p>
            <a:r>
              <a:rPr lang="en-US" sz="2000"/>
              <a:t>CAD model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56316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2249E-0BCC-4AA0-A122-93B4F2261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9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B9436-1208-4172-8717-5FFAF255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Doelgroep</a:t>
            </a:r>
            <a:endParaRPr lang="nl-NL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4038-6DA0-48FF-9198-A9D3F2FAC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Balkon</a:t>
            </a:r>
          </a:p>
          <a:p>
            <a:r>
              <a:rPr lang="en-US" sz="1700"/>
              <a:t>Stelletje </a:t>
            </a:r>
          </a:p>
          <a:p>
            <a:r>
              <a:rPr lang="en-US" sz="1700"/>
              <a:t>volwassen</a:t>
            </a:r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2484352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04DA1FE-EBEF-4AF3-A3C6-067C78D4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8B1B3E66-23F5-436C-A0C1-32A666D28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4"/>
            <a:ext cx="1218894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0BD295-44DF-48A8-9071-238C5E669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1000"/>
          </a:blip>
          <a:srcRect t="7473" b="8258"/>
          <a:stretch/>
        </p:blipFill>
        <p:spPr>
          <a:xfrm>
            <a:off x="0" y="-9630"/>
            <a:ext cx="12192001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C230A-A12C-4339-92EE-F850809EC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266DA8-A1F2-4B9F-AD49-F0F4270B5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5EAE53-C456-4300-BEA6-3AF8CC0F5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1E0EBD-0F61-4DE9-9397-8E5362071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0BA56C-1B81-460E-96B4-6E0DDE67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84DEAC-B1F0-4AAF-9532-1F93B473F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9BF985-74AA-43F0-A812-F4CD33841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31C745-2F56-4B25-8616-92358DAFA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82D066-3D96-4988-8440-D82B3E4C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1229" y="-1728932"/>
            <a:ext cx="10558405" cy="3039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Concepten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ED673192-F4FB-4504-B738-4E5081A11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95" y="1991670"/>
            <a:ext cx="3745089" cy="2808817"/>
          </a:xfrm>
          <a:prstGeom prst="rect">
            <a:avLst/>
          </a:prstGeom>
        </p:spPr>
      </p:pic>
      <p:pic>
        <p:nvPicPr>
          <p:cNvPr id="8" name="Picture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CD121254-D78E-43E2-8734-5DB63C0E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41" y="1960540"/>
            <a:ext cx="3745088" cy="280881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50129-C361-43F1-A41E-14A44C5A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0" y="1960540"/>
            <a:ext cx="3745088" cy="28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14441-62B8-4F72-BE59-2257F3A2E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18" r="9089" b="84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2D634-0688-4434-9299-52282F03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23" y="-160206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CAD-Model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street, sign, flying&#10;&#10;Description automatically generated">
            <a:extLst>
              <a:ext uri="{FF2B5EF4-FFF2-40B4-BE49-F238E27FC236}">
                <a16:creationId xmlns:a16="http://schemas.microsoft.com/office/drawing/2014/main" id="{9E7A3FF6-AE16-46FC-89EC-036C3A9AE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12516" r="29605" b="966"/>
          <a:stretch/>
        </p:blipFill>
        <p:spPr>
          <a:xfrm>
            <a:off x="8238671" y="1851987"/>
            <a:ext cx="3780581" cy="4756092"/>
          </a:xfrm>
          <a:prstGeom prst="rect">
            <a:avLst/>
          </a:prstGeom>
        </p:spPr>
      </p:pic>
      <p:pic>
        <p:nvPicPr>
          <p:cNvPr id="8" name="Picture 7" descr="A close up of a box&#10;&#10;Description automatically generated">
            <a:extLst>
              <a:ext uri="{FF2B5EF4-FFF2-40B4-BE49-F238E27FC236}">
                <a16:creationId xmlns:a16="http://schemas.microsoft.com/office/drawing/2014/main" id="{77CCF937-0939-482E-B2CC-E57349049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965" r="27619"/>
          <a:stretch/>
        </p:blipFill>
        <p:spPr>
          <a:xfrm>
            <a:off x="4384623" y="1851987"/>
            <a:ext cx="3422753" cy="4756092"/>
          </a:xfrm>
          <a:prstGeom prst="rect">
            <a:avLst/>
          </a:prstGeom>
        </p:spPr>
      </p:pic>
      <p:pic>
        <p:nvPicPr>
          <p:cNvPr id="12" name="Picture 11" descr="A close up of a box&#10;&#10;Description automatically generated">
            <a:extLst>
              <a:ext uri="{FF2B5EF4-FFF2-40B4-BE49-F238E27FC236}">
                <a16:creationId xmlns:a16="http://schemas.microsoft.com/office/drawing/2014/main" id="{F5DFDF32-8D8F-4DB0-B483-B4792A94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3581" r="26732" b="-3581"/>
          <a:stretch/>
        </p:blipFill>
        <p:spPr>
          <a:xfrm>
            <a:off x="594627" y="1754459"/>
            <a:ext cx="3125689" cy="49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Project BBQ</vt:lpstr>
      <vt:lpstr>Inhoud </vt:lpstr>
      <vt:lpstr>Doelgroep</vt:lpstr>
      <vt:lpstr>Concepten</vt:lpstr>
      <vt:lpstr>CAD-Model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BBQ</dc:title>
  <dc:creator>Palte, Niels</dc:creator>
  <cp:lastModifiedBy>Palte, Niels</cp:lastModifiedBy>
  <cp:revision>3</cp:revision>
  <dcterms:created xsi:type="dcterms:W3CDTF">2020-07-01T06:24:14Z</dcterms:created>
  <dcterms:modified xsi:type="dcterms:W3CDTF">2020-07-01T06:34:24Z</dcterms:modified>
</cp:coreProperties>
</file>