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9D2-430C-9AE2-868892FCA0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9D2-430C-9AE2-868892FCA0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9D2-430C-9AE2-868892FCA0F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nee</c:v>
                </c:pt>
                <c:pt idx="2">
                  <c:v>weet ik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0.13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D2-430C-9AE2-868892FCA0F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explosion val="1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B25-49FB-A0CA-27CA28D476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B25-49FB-A0CA-27CA28D476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B25-49FB-A0CA-27CA28D4764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Sheet1!$A$7:$A$9</c:f>
              <c:strCache>
                <c:ptCount val="3"/>
                <c:pt idx="0">
                  <c:v>tussen de 18 en 25 jaar</c:v>
                </c:pt>
                <c:pt idx="1">
                  <c:v>tussen de 25 en 50 jaar </c:v>
                </c:pt>
                <c:pt idx="2">
                  <c:v>50+</c:v>
                </c:pt>
              </c:strCache>
            </c:strRef>
          </c:cat>
          <c:val>
            <c:numRef>
              <c:f>Sheet1!$B$7:$B$9</c:f>
              <c:numCache>
                <c:formatCode>0%</c:formatCode>
                <c:ptCount val="3"/>
                <c:pt idx="0">
                  <c:v>0.12</c:v>
                </c:pt>
                <c:pt idx="1">
                  <c:v>0.46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25-49FB-A0CA-27CA28D4764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2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582-4D99-806F-C55AAF0CF264}"/>
              </c:ext>
            </c:extLst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582-4D99-806F-C55AAF0CF264}"/>
              </c:ext>
            </c:extLst>
          </c:dPt>
          <c:dPt>
            <c:idx val="2"/>
            <c:bubble3D val="0"/>
            <c:explosion val="6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582-4D99-806F-C55AAF0CF2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582-4D99-806F-C55AAF0CF26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Sheet1!$A$26:$A$29</c:f>
              <c:strCache>
                <c:ptCount val="4"/>
                <c:pt idx="0">
                  <c:v>tussen de €25 en €50</c:v>
                </c:pt>
                <c:pt idx="1">
                  <c:v>tussen de €50 en €100</c:v>
                </c:pt>
                <c:pt idx="2">
                  <c:v>tussen de €100 en €150</c:v>
                </c:pt>
                <c:pt idx="3">
                  <c:v>anders</c:v>
                </c:pt>
              </c:strCache>
            </c:strRef>
          </c:cat>
          <c:val>
            <c:numRef>
              <c:f>Sheet1!$B$26:$B$29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0.34</c:v>
                </c:pt>
                <c:pt idx="2">
                  <c:v>0.11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82-4D99-806F-C55AAF0CF26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45DFE-CC6B-44AC-843F-BBCBE94AD47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92EFAE-9C7D-4B5E-988A-3CBE53D4AB7F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Opdracht </a:t>
          </a:r>
          <a:endParaRPr lang="en-US"/>
        </a:p>
      </dgm:t>
    </dgm:pt>
    <dgm:pt modelId="{AE8E75A5-C8F2-4C10-B254-EB3E88AFE280}" type="parTrans" cxnId="{05F1940A-5E43-422C-81E6-C2805676FD01}">
      <dgm:prSet/>
      <dgm:spPr/>
      <dgm:t>
        <a:bodyPr/>
        <a:lstStyle/>
        <a:p>
          <a:endParaRPr lang="en-US"/>
        </a:p>
      </dgm:t>
    </dgm:pt>
    <dgm:pt modelId="{0A5FAA82-CD7E-4FCA-BA4D-9BC13B000B09}" type="sibTrans" cxnId="{05F1940A-5E43-422C-81E6-C2805676FD0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330DC60-F6FD-4753-92A9-CE41C1C4831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 err="1"/>
            <a:t>Enquete</a:t>
          </a:r>
          <a:endParaRPr lang="en-US" dirty="0"/>
        </a:p>
      </dgm:t>
    </dgm:pt>
    <dgm:pt modelId="{1D95AC67-A9D8-40F9-826E-BA465FA6907D}" type="parTrans" cxnId="{695D41BF-7C4A-4960-A962-04632442D376}">
      <dgm:prSet/>
      <dgm:spPr/>
      <dgm:t>
        <a:bodyPr/>
        <a:lstStyle/>
        <a:p>
          <a:endParaRPr lang="en-US"/>
        </a:p>
      </dgm:t>
    </dgm:pt>
    <dgm:pt modelId="{AE16B505-28E0-453B-AD4A-104551C2F20E}" type="sibTrans" cxnId="{695D41BF-7C4A-4960-A962-04632442D37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CD56FA-398E-44B4-B8A2-8E9FA78A4426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Concurrentie </a:t>
          </a:r>
          <a:endParaRPr lang="en-US"/>
        </a:p>
      </dgm:t>
    </dgm:pt>
    <dgm:pt modelId="{91B18CEE-7DF2-45F8-9DC8-388021D91A66}" type="parTrans" cxnId="{25F8AB8C-F533-48C2-98BC-3BAF96254F0C}">
      <dgm:prSet/>
      <dgm:spPr/>
      <dgm:t>
        <a:bodyPr/>
        <a:lstStyle/>
        <a:p>
          <a:endParaRPr lang="en-US"/>
        </a:p>
      </dgm:t>
    </dgm:pt>
    <dgm:pt modelId="{76E11B0E-8057-4096-87EC-D69D06B13A75}" type="sibTrans" cxnId="{25F8AB8C-F533-48C2-98BC-3BAF96254F0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632A47-E2E9-4645-BEE3-43016702BD2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Concepten </a:t>
          </a:r>
          <a:endParaRPr lang="en-US"/>
        </a:p>
      </dgm:t>
    </dgm:pt>
    <dgm:pt modelId="{0A9987DD-3D61-4B8A-8756-6214994D0FDD}" type="parTrans" cxnId="{115A3DDA-19E7-4C91-B85F-FBFB2A7C420D}">
      <dgm:prSet/>
      <dgm:spPr/>
      <dgm:t>
        <a:bodyPr/>
        <a:lstStyle/>
        <a:p>
          <a:endParaRPr lang="en-US"/>
        </a:p>
      </dgm:t>
    </dgm:pt>
    <dgm:pt modelId="{2480683A-83A1-4EEE-BFBF-C13A2301CD97}" type="sibTrans" cxnId="{115A3DDA-19E7-4C91-B85F-FBFB2A7C420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DA69747-A800-44C0-94AF-FBF8D3CAEC95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Concept keuze </a:t>
          </a:r>
          <a:endParaRPr lang="en-US"/>
        </a:p>
      </dgm:t>
    </dgm:pt>
    <dgm:pt modelId="{13EA29A7-4063-4B9D-8FF9-1ECF7FED1893}" type="parTrans" cxnId="{6D853C87-2879-4DAC-8043-70D600347888}">
      <dgm:prSet/>
      <dgm:spPr/>
      <dgm:t>
        <a:bodyPr/>
        <a:lstStyle/>
        <a:p>
          <a:endParaRPr lang="en-US"/>
        </a:p>
      </dgm:t>
    </dgm:pt>
    <dgm:pt modelId="{C784BCBD-4D8E-42D0-9CB6-F1C92EE10DD9}" type="sibTrans" cxnId="{6D853C87-2879-4DAC-8043-70D60034788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7457CAF-7E02-4AD9-BDA9-ADD3525ACE29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CAD-model </a:t>
          </a:r>
          <a:endParaRPr lang="en-US"/>
        </a:p>
      </dgm:t>
    </dgm:pt>
    <dgm:pt modelId="{010A38C7-2317-4C28-BEB8-59CE1ADBBB71}" type="parTrans" cxnId="{D4693B13-1952-47D8-81FA-366E8ED26465}">
      <dgm:prSet/>
      <dgm:spPr/>
      <dgm:t>
        <a:bodyPr/>
        <a:lstStyle/>
        <a:p>
          <a:endParaRPr lang="en-US"/>
        </a:p>
      </dgm:t>
    </dgm:pt>
    <dgm:pt modelId="{7F6FBCD6-055E-4A40-B801-9371E1F7F8C2}" type="sibTrans" cxnId="{D4693B13-1952-47D8-81FA-366E8ED264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8BA8855-43A6-4235-8661-47FE978C8139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Prototype </a:t>
          </a:r>
          <a:endParaRPr lang="en-US"/>
        </a:p>
      </dgm:t>
    </dgm:pt>
    <dgm:pt modelId="{E5CBB9C8-856D-42D7-B46A-CDAE9865E52D}" type="parTrans" cxnId="{31C76A6D-942C-47F3-8779-9AA317164E2A}">
      <dgm:prSet/>
      <dgm:spPr/>
      <dgm:t>
        <a:bodyPr/>
        <a:lstStyle/>
        <a:p>
          <a:endParaRPr lang="en-US"/>
        </a:p>
      </dgm:t>
    </dgm:pt>
    <dgm:pt modelId="{1B5A805B-8C32-4D80-9E7F-2BA12D404DEB}" type="sibTrans" cxnId="{31C76A6D-942C-47F3-8779-9AA317164E2A}">
      <dgm:prSet/>
      <dgm:spPr/>
      <dgm:t>
        <a:bodyPr/>
        <a:lstStyle/>
        <a:p>
          <a:endParaRPr lang="en-US"/>
        </a:p>
      </dgm:t>
    </dgm:pt>
    <dgm:pt modelId="{16AC2713-553F-4258-9F71-BD977B07C5CC}" type="pres">
      <dgm:prSet presAssocID="{F9645DFE-CC6B-44AC-843F-BBCBE94AD476}" presName="root" presStyleCnt="0">
        <dgm:presLayoutVars>
          <dgm:dir/>
          <dgm:resizeHandles val="exact"/>
        </dgm:presLayoutVars>
      </dgm:prSet>
      <dgm:spPr/>
    </dgm:pt>
    <dgm:pt modelId="{656C4307-E2EB-4DF8-8798-9A009367B059}" type="pres">
      <dgm:prSet presAssocID="{F9645DFE-CC6B-44AC-843F-BBCBE94AD476}" presName="container" presStyleCnt="0">
        <dgm:presLayoutVars>
          <dgm:dir/>
          <dgm:resizeHandles val="exact"/>
        </dgm:presLayoutVars>
      </dgm:prSet>
      <dgm:spPr/>
    </dgm:pt>
    <dgm:pt modelId="{309360C0-0422-431B-9EF3-E127FC44E780}" type="pres">
      <dgm:prSet presAssocID="{3C92EFAE-9C7D-4B5E-988A-3CBE53D4AB7F}" presName="compNode" presStyleCnt="0"/>
      <dgm:spPr/>
    </dgm:pt>
    <dgm:pt modelId="{97039D15-8446-4116-8169-DE3204C8682A}" type="pres">
      <dgm:prSet presAssocID="{3C92EFAE-9C7D-4B5E-988A-3CBE53D4AB7F}" presName="iconBgRect" presStyleLbl="bgShp" presStyleIdx="0" presStyleCnt="7"/>
      <dgm:spPr/>
    </dgm:pt>
    <dgm:pt modelId="{C22D1F47-699D-44EB-A0D5-265058E4F535}" type="pres">
      <dgm:prSet presAssocID="{3C92EFAE-9C7D-4B5E-988A-3CBE53D4AB7F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1449162-1EC1-4F7B-B865-F7D886FF166D}" type="pres">
      <dgm:prSet presAssocID="{3C92EFAE-9C7D-4B5E-988A-3CBE53D4AB7F}" presName="spaceRect" presStyleCnt="0"/>
      <dgm:spPr/>
    </dgm:pt>
    <dgm:pt modelId="{364FE773-31ED-489D-AA98-DDC71A4503BA}" type="pres">
      <dgm:prSet presAssocID="{3C92EFAE-9C7D-4B5E-988A-3CBE53D4AB7F}" presName="textRect" presStyleLbl="revTx" presStyleIdx="0" presStyleCnt="7">
        <dgm:presLayoutVars>
          <dgm:chMax val="1"/>
          <dgm:chPref val="1"/>
        </dgm:presLayoutVars>
      </dgm:prSet>
      <dgm:spPr/>
    </dgm:pt>
    <dgm:pt modelId="{819D9ADC-420E-416F-BCAB-F72CF7E2F454}" type="pres">
      <dgm:prSet presAssocID="{0A5FAA82-CD7E-4FCA-BA4D-9BC13B000B09}" presName="sibTrans" presStyleLbl="sibTrans2D1" presStyleIdx="0" presStyleCnt="0"/>
      <dgm:spPr/>
    </dgm:pt>
    <dgm:pt modelId="{889B3877-434F-4857-A1B0-5717B839EA67}" type="pres">
      <dgm:prSet presAssocID="{8330DC60-F6FD-4753-92A9-CE41C1C48314}" presName="compNode" presStyleCnt="0"/>
      <dgm:spPr/>
    </dgm:pt>
    <dgm:pt modelId="{909C7DC8-091B-4176-81CF-AD6C5C9762F9}" type="pres">
      <dgm:prSet presAssocID="{8330DC60-F6FD-4753-92A9-CE41C1C48314}" presName="iconBgRect" presStyleLbl="bgShp" presStyleIdx="1" presStyleCnt="7"/>
      <dgm:spPr/>
    </dgm:pt>
    <dgm:pt modelId="{76E9CF6F-03D9-4955-ABFE-94289E144282}" type="pres">
      <dgm:prSet presAssocID="{8330DC60-F6FD-4753-92A9-CE41C1C4831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ass"/>
        </a:ext>
      </dgm:extLst>
    </dgm:pt>
    <dgm:pt modelId="{56BF7E36-560E-4DC0-AEB0-05F2074279D4}" type="pres">
      <dgm:prSet presAssocID="{8330DC60-F6FD-4753-92A9-CE41C1C48314}" presName="spaceRect" presStyleCnt="0"/>
      <dgm:spPr/>
    </dgm:pt>
    <dgm:pt modelId="{05D89CA9-AE58-4D59-9434-4DBD30468385}" type="pres">
      <dgm:prSet presAssocID="{8330DC60-F6FD-4753-92A9-CE41C1C48314}" presName="textRect" presStyleLbl="revTx" presStyleIdx="1" presStyleCnt="7">
        <dgm:presLayoutVars>
          <dgm:chMax val="1"/>
          <dgm:chPref val="1"/>
        </dgm:presLayoutVars>
      </dgm:prSet>
      <dgm:spPr/>
    </dgm:pt>
    <dgm:pt modelId="{C283D2BE-CFB6-4449-8439-A91D46300771}" type="pres">
      <dgm:prSet presAssocID="{AE16B505-28E0-453B-AD4A-104551C2F20E}" presName="sibTrans" presStyleLbl="sibTrans2D1" presStyleIdx="0" presStyleCnt="0"/>
      <dgm:spPr/>
    </dgm:pt>
    <dgm:pt modelId="{CA7F9C1F-49A8-47D2-9F05-C69D46DDA65A}" type="pres">
      <dgm:prSet presAssocID="{0FCD56FA-398E-44B4-B8A2-8E9FA78A4426}" presName="compNode" presStyleCnt="0"/>
      <dgm:spPr/>
    </dgm:pt>
    <dgm:pt modelId="{8C1CDA5A-F33B-4209-9C77-C00AD9743766}" type="pres">
      <dgm:prSet presAssocID="{0FCD56FA-398E-44B4-B8A2-8E9FA78A4426}" presName="iconBgRect" presStyleLbl="bgShp" presStyleIdx="2" presStyleCnt="7"/>
      <dgm:spPr/>
    </dgm:pt>
    <dgm:pt modelId="{3FF1A5B7-2DBF-4990-906D-0CBF35DEF512}" type="pres">
      <dgm:prSet presAssocID="{0FCD56FA-398E-44B4-B8A2-8E9FA78A4426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6E6C94B-386B-468F-A75F-5280EC4096D1}" type="pres">
      <dgm:prSet presAssocID="{0FCD56FA-398E-44B4-B8A2-8E9FA78A4426}" presName="spaceRect" presStyleCnt="0"/>
      <dgm:spPr/>
    </dgm:pt>
    <dgm:pt modelId="{829FE5AF-6167-4A40-90C2-C00CA07CB315}" type="pres">
      <dgm:prSet presAssocID="{0FCD56FA-398E-44B4-B8A2-8E9FA78A4426}" presName="textRect" presStyleLbl="revTx" presStyleIdx="2" presStyleCnt="7">
        <dgm:presLayoutVars>
          <dgm:chMax val="1"/>
          <dgm:chPref val="1"/>
        </dgm:presLayoutVars>
      </dgm:prSet>
      <dgm:spPr/>
    </dgm:pt>
    <dgm:pt modelId="{2D253E0A-39B0-4064-B678-253233B26B93}" type="pres">
      <dgm:prSet presAssocID="{76E11B0E-8057-4096-87EC-D69D06B13A75}" presName="sibTrans" presStyleLbl="sibTrans2D1" presStyleIdx="0" presStyleCnt="0"/>
      <dgm:spPr/>
    </dgm:pt>
    <dgm:pt modelId="{A77FF08F-8F70-41DA-8F5C-BADA9DE6C43F}" type="pres">
      <dgm:prSet presAssocID="{32632A47-E2E9-4645-BEE3-43016702BD2C}" presName="compNode" presStyleCnt="0"/>
      <dgm:spPr/>
    </dgm:pt>
    <dgm:pt modelId="{D3CD5574-0C27-4F2F-B7D8-2EE7D6C5C243}" type="pres">
      <dgm:prSet presAssocID="{32632A47-E2E9-4645-BEE3-43016702BD2C}" presName="iconBgRect" presStyleLbl="bgShp" presStyleIdx="3" presStyleCnt="7"/>
      <dgm:spPr/>
    </dgm:pt>
    <dgm:pt modelId="{EBB4DCC2-5DB1-4723-AE72-2EC69804A337}" type="pres">
      <dgm:prSet presAssocID="{32632A47-E2E9-4645-BEE3-43016702BD2C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E5629B0-1A4B-4851-BBD3-0680C695B7B0}" type="pres">
      <dgm:prSet presAssocID="{32632A47-E2E9-4645-BEE3-43016702BD2C}" presName="spaceRect" presStyleCnt="0"/>
      <dgm:spPr/>
    </dgm:pt>
    <dgm:pt modelId="{06A831D8-8AEE-4299-A3E3-48F9117D2A58}" type="pres">
      <dgm:prSet presAssocID="{32632A47-E2E9-4645-BEE3-43016702BD2C}" presName="textRect" presStyleLbl="revTx" presStyleIdx="3" presStyleCnt="7">
        <dgm:presLayoutVars>
          <dgm:chMax val="1"/>
          <dgm:chPref val="1"/>
        </dgm:presLayoutVars>
      </dgm:prSet>
      <dgm:spPr/>
    </dgm:pt>
    <dgm:pt modelId="{0002F00A-7605-4FE8-9201-0526277662A4}" type="pres">
      <dgm:prSet presAssocID="{2480683A-83A1-4EEE-BFBF-C13A2301CD97}" presName="sibTrans" presStyleLbl="sibTrans2D1" presStyleIdx="0" presStyleCnt="0"/>
      <dgm:spPr/>
    </dgm:pt>
    <dgm:pt modelId="{F16007B7-E71C-4F32-BF87-FA383E41590F}" type="pres">
      <dgm:prSet presAssocID="{5DA69747-A800-44C0-94AF-FBF8D3CAEC95}" presName="compNode" presStyleCnt="0"/>
      <dgm:spPr/>
    </dgm:pt>
    <dgm:pt modelId="{9AC6EB84-C91E-4EAB-94EF-72B79C102777}" type="pres">
      <dgm:prSet presAssocID="{5DA69747-A800-44C0-94AF-FBF8D3CAEC95}" presName="iconBgRect" presStyleLbl="bgShp" presStyleIdx="4" presStyleCnt="7"/>
      <dgm:spPr/>
    </dgm:pt>
    <dgm:pt modelId="{694C00B4-CFFE-4173-989E-90F547FD5004}" type="pres">
      <dgm:prSet presAssocID="{5DA69747-A800-44C0-94AF-FBF8D3CAEC9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4DF318E2-28FD-4210-B29E-059A566580BD}" type="pres">
      <dgm:prSet presAssocID="{5DA69747-A800-44C0-94AF-FBF8D3CAEC95}" presName="spaceRect" presStyleCnt="0"/>
      <dgm:spPr/>
    </dgm:pt>
    <dgm:pt modelId="{D669ADCF-45A9-4D2B-9245-AD1F2A48EEF4}" type="pres">
      <dgm:prSet presAssocID="{5DA69747-A800-44C0-94AF-FBF8D3CAEC95}" presName="textRect" presStyleLbl="revTx" presStyleIdx="4" presStyleCnt="7">
        <dgm:presLayoutVars>
          <dgm:chMax val="1"/>
          <dgm:chPref val="1"/>
        </dgm:presLayoutVars>
      </dgm:prSet>
      <dgm:spPr/>
    </dgm:pt>
    <dgm:pt modelId="{2A46CD02-214E-468E-9DE0-7FE2EC1D65BB}" type="pres">
      <dgm:prSet presAssocID="{C784BCBD-4D8E-42D0-9CB6-F1C92EE10DD9}" presName="sibTrans" presStyleLbl="sibTrans2D1" presStyleIdx="0" presStyleCnt="0"/>
      <dgm:spPr/>
    </dgm:pt>
    <dgm:pt modelId="{D8453E14-C8D2-4250-8D0B-1D4F5CCBFB7B}" type="pres">
      <dgm:prSet presAssocID="{77457CAF-7E02-4AD9-BDA9-ADD3525ACE29}" presName="compNode" presStyleCnt="0"/>
      <dgm:spPr/>
    </dgm:pt>
    <dgm:pt modelId="{7A7B2AB7-C4DD-47C9-B3B1-E02951494258}" type="pres">
      <dgm:prSet presAssocID="{77457CAF-7E02-4AD9-BDA9-ADD3525ACE29}" presName="iconBgRect" presStyleLbl="bgShp" presStyleIdx="5" presStyleCnt="7"/>
      <dgm:spPr/>
    </dgm:pt>
    <dgm:pt modelId="{78DC6DDE-D828-48B0-BFC2-98B4E3E17FEC}" type="pres">
      <dgm:prSet presAssocID="{77457CAF-7E02-4AD9-BDA9-ADD3525ACE2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7B3CA0F4-2871-4DA1-9DA1-88B43BFF5822}" type="pres">
      <dgm:prSet presAssocID="{77457CAF-7E02-4AD9-BDA9-ADD3525ACE29}" presName="spaceRect" presStyleCnt="0"/>
      <dgm:spPr/>
    </dgm:pt>
    <dgm:pt modelId="{DA97711D-FEB6-4F3B-AEB9-2DB11B5C0DD4}" type="pres">
      <dgm:prSet presAssocID="{77457CAF-7E02-4AD9-BDA9-ADD3525ACE29}" presName="textRect" presStyleLbl="revTx" presStyleIdx="5" presStyleCnt="7">
        <dgm:presLayoutVars>
          <dgm:chMax val="1"/>
          <dgm:chPref val="1"/>
        </dgm:presLayoutVars>
      </dgm:prSet>
      <dgm:spPr/>
    </dgm:pt>
    <dgm:pt modelId="{81C7D6BA-7375-4237-84F2-F7978C80D95D}" type="pres">
      <dgm:prSet presAssocID="{7F6FBCD6-055E-4A40-B801-9371E1F7F8C2}" presName="sibTrans" presStyleLbl="sibTrans2D1" presStyleIdx="0" presStyleCnt="0"/>
      <dgm:spPr/>
    </dgm:pt>
    <dgm:pt modelId="{313CE366-722F-473A-B558-F98F45BF6D49}" type="pres">
      <dgm:prSet presAssocID="{38BA8855-43A6-4235-8661-47FE978C8139}" presName="compNode" presStyleCnt="0"/>
      <dgm:spPr/>
    </dgm:pt>
    <dgm:pt modelId="{62217C89-CFC0-4F91-8702-328B7F4A3291}" type="pres">
      <dgm:prSet presAssocID="{38BA8855-43A6-4235-8661-47FE978C8139}" presName="iconBgRect" presStyleLbl="bgShp" presStyleIdx="6" presStyleCnt="7"/>
      <dgm:spPr/>
    </dgm:pt>
    <dgm:pt modelId="{69EB2AF8-DD1F-4082-9EF5-BABD82C103A2}" type="pres">
      <dgm:prSet presAssocID="{38BA8855-43A6-4235-8661-47FE978C8139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F517D94-B352-4572-BA57-296D1439F557}" type="pres">
      <dgm:prSet presAssocID="{38BA8855-43A6-4235-8661-47FE978C8139}" presName="spaceRect" presStyleCnt="0"/>
      <dgm:spPr/>
    </dgm:pt>
    <dgm:pt modelId="{8F54DFEB-D67B-4FC1-AC92-0C1C892D5896}" type="pres">
      <dgm:prSet presAssocID="{38BA8855-43A6-4235-8661-47FE978C8139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23505907-EC8F-4B04-93FA-9FEBC01A77E2}" type="presOf" srcId="{32632A47-E2E9-4645-BEE3-43016702BD2C}" destId="{06A831D8-8AEE-4299-A3E3-48F9117D2A58}" srcOrd="0" destOrd="0" presId="urn:microsoft.com/office/officeart/2018/2/layout/IconCircleList"/>
    <dgm:cxn modelId="{CD1E1C09-05C6-416D-AE83-894775320CEF}" type="presOf" srcId="{5DA69747-A800-44C0-94AF-FBF8D3CAEC95}" destId="{D669ADCF-45A9-4D2B-9245-AD1F2A48EEF4}" srcOrd="0" destOrd="0" presId="urn:microsoft.com/office/officeart/2018/2/layout/IconCircleList"/>
    <dgm:cxn modelId="{05F1940A-5E43-422C-81E6-C2805676FD01}" srcId="{F9645DFE-CC6B-44AC-843F-BBCBE94AD476}" destId="{3C92EFAE-9C7D-4B5E-988A-3CBE53D4AB7F}" srcOrd="0" destOrd="0" parTransId="{AE8E75A5-C8F2-4C10-B254-EB3E88AFE280}" sibTransId="{0A5FAA82-CD7E-4FCA-BA4D-9BC13B000B09}"/>
    <dgm:cxn modelId="{D4693B13-1952-47D8-81FA-366E8ED26465}" srcId="{F9645DFE-CC6B-44AC-843F-BBCBE94AD476}" destId="{77457CAF-7E02-4AD9-BDA9-ADD3525ACE29}" srcOrd="5" destOrd="0" parTransId="{010A38C7-2317-4C28-BEB8-59CE1ADBBB71}" sibTransId="{7F6FBCD6-055E-4A40-B801-9371E1F7F8C2}"/>
    <dgm:cxn modelId="{28D39626-9BFC-46D7-A793-9F7930BA5849}" type="presOf" srcId="{0FCD56FA-398E-44B4-B8A2-8E9FA78A4426}" destId="{829FE5AF-6167-4A40-90C2-C00CA07CB315}" srcOrd="0" destOrd="0" presId="urn:microsoft.com/office/officeart/2018/2/layout/IconCircleList"/>
    <dgm:cxn modelId="{A43B352D-5FE2-4571-A548-B28AF2A463E2}" type="presOf" srcId="{0A5FAA82-CD7E-4FCA-BA4D-9BC13B000B09}" destId="{819D9ADC-420E-416F-BCAB-F72CF7E2F454}" srcOrd="0" destOrd="0" presId="urn:microsoft.com/office/officeart/2018/2/layout/IconCircleList"/>
    <dgm:cxn modelId="{406F8636-D9FD-430C-8134-1FB5B6B1DD44}" type="presOf" srcId="{C784BCBD-4D8E-42D0-9CB6-F1C92EE10DD9}" destId="{2A46CD02-214E-468E-9DE0-7FE2EC1D65BB}" srcOrd="0" destOrd="0" presId="urn:microsoft.com/office/officeart/2018/2/layout/IconCircleList"/>
    <dgm:cxn modelId="{2CA41360-3FB4-4612-9932-91CB6133C7C5}" type="presOf" srcId="{3C92EFAE-9C7D-4B5E-988A-3CBE53D4AB7F}" destId="{364FE773-31ED-489D-AA98-DDC71A4503BA}" srcOrd="0" destOrd="0" presId="urn:microsoft.com/office/officeart/2018/2/layout/IconCircleList"/>
    <dgm:cxn modelId="{31C76A6D-942C-47F3-8779-9AA317164E2A}" srcId="{F9645DFE-CC6B-44AC-843F-BBCBE94AD476}" destId="{38BA8855-43A6-4235-8661-47FE978C8139}" srcOrd="6" destOrd="0" parTransId="{E5CBB9C8-856D-42D7-B46A-CDAE9865E52D}" sibTransId="{1B5A805B-8C32-4D80-9E7F-2BA12D404DEB}"/>
    <dgm:cxn modelId="{46099150-1E22-4727-AC68-AEEFB0E51744}" type="presOf" srcId="{F9645DFE-CC6B-44AC-843F-BBCBE94AD476}" destId="{16AC2713-553F-4258-9F71-BD977B07C5CC}" srcOrd="0" destOrd="0" presId="urn:microsoft.com/office/officeart/2018/2/layout/IconCircleList"/>
    <dgm:cxn modelId="{FFC19F75-5768-49AB-9043-1C7D75D06CA7}" type="presOf" srcId="{77457CAF-7E02-4AD9-BDA9-ADD3525ACE29}" destId="{DA97711D-FEB6-4F3B-AEB9-2DB11B5C0DD4}" srcOrd="0" destOrd="0" presId="urn:microsoft.com/office/officeart/2018/2/layout/IconCircleList"/>
    <dgm:cxn modelId="{FEE90179-E66C-469A-8E18-5DD67B8C901A}" type="presOf" srcId="{7F6FBCD6-055E-4A40-B801-9371E1F7F8C2}" destId="{81C7D6BA-7375-4237-84F2-F7978C80D95D}" srcOrd="0" destOrd="0" presId="urn:microsoft.com/office/officeart/2018/2/layout/IconCircleList"/>
    <dgm:cxn modelId="{EEBD6B7C-C8EB-4D9B-B663-1C865B04A397}" type="presOf" srcId="{38BA8855-43A6-4235-8661-47FE978C8139}" destId="{8F54DFEB-D67B-4FC1-AC92-0C1C892D5896}" srcOrd="0" destOrd="0" presId="urn:microsoft.com/office/officeart/2018/2/layout/IconCircleList"/>
    <dgm:cxn modelId="{6D853C87-2879-4DAC-8043-70D600347888}" srcId="{F9645DFE-CC6B-44AC-843F-BBCBE94AD476}" destId="{5DA69747-A800-44C0-94AF-FBF8D3CAEC95}" srcOrd="4" destOrd="0" parTransId="{13EA29A7-4063-4B9D-8FF9-1ECF7FED1893}" sibTransId="{C784BCBD-4D8E-42D0-9CB6-F1C92EE10DD9}"/>
    <dgm:cxn modelId="{25F8AB8C-F533-48C2-98BC-3BAF96254F0C}" srcId="{F9645DFE-CC6B-44AC-843F-BBCBE94AD476}" destId="{0FCD56FA-398E-44B4-B8A2-8E9FA78A4426}" srcOrd="2" destOrd="0" parTransId="{91B18CEE-7DF2-45F8-9DC8-388021D91A66}" sibTransId="{76E11B0E-8057-4096-87EC-D69D06B13A75}"/>
    <dgm:cxn modelId="{38DA769D-FA77-450D-9199-4EB19EA247B3}" type="presOf" srcId="{2480683A-83A1-4EEE-BFBF-C13A2301CD97}" destId="{0002F00A-7605-4FE8-9201-0526277662A4}" srcOrd="0" destOrd="0" presId="urn:microsoft.com/office/officeart/2018/2/layout/IconCircleList"/>
    <dgm:cxn modelId="{1EFD98B3-F7C4-4837-AFC2-432396EC1D91}" type="presOf" srcId="{AE16B505-28E0-453B-AD4A-104551C2F20E}" destId="{C283D2BE-CFB6-4449-8439-A91D46300771}" srcOrd="0" destOrd="0" presId="urn:microsoft.com/office/officeart/2018/2/layout/IconCircleList"/>
    <dgm:cxn modelId="{695D41BF-7C4A-4960-A962-04632442D376}" srcId="{F9645DFE-CC6B-44AC-843F-BBCBE94AD476}" destId="{8330DC60-F6FD-4753-92A9-CE41C1C48314}" srcOrd="1" destOrd="0" parTransId="{1D95AC67-A9D8-40F9-826E-BA465FA6907D}" sibTransId="{AE16B505-28E0-453B-AD4A-104551C2F20E}"/>
    <dgm:cxn modelId="{115A3DDA-19E7-4C91-B85F-FBFB2A7C420D}" srcId="{F9645DFE-CC6B-44AC-843F-BBCBE94AD476}" destId="{32632A47-E2E9-4645-BEE3-43016702BD2C}" srcOrd="3" destOrd="0" parTransId="{0A9987DD-3D61-4B8A-8756-6214994D0FDD}" sibTransId="{2480683A-83A1-4EEE-BFBF-C13A2301CD97}"/>
    <dgm:cxn modelId="{E9CD0AE5-E2E5-4C1D-A866-735445CF40D5}" type="presOf" srcId="{76E11B0E-8057-4096-87EC-D69D06B13A75}" destId="{2D253E0A-39B0-4064-B678-253233B26B93}" srcOrd="0" destOrd="0" presId="urn:microsoft.com/office/officeart/2018/2/layout/IconCircleList"/>
    <dgm:cxn modelId="{8530EAF5-1103-43D0-AEB6-FE9EB38AAF4F}" type="presOf" srcId="{8330DC60-F6FD-4753-92A9-CE41C1C48314}" destId="{05D89CA9-AE58-4D59-9434-4DBD30468385}" srcOrd="0" destOrd="0" presId="urn:microsoft.com/office/officeart/2018/2/layout/IconCircleList"/>
    <dgm:cxn modelId="{C3D9C7B9-6BB7-4131-AC75-EFD44088DE22}" type="presParOf" srcId="{16AC2713-553F-4258-9F71-BD977B07C5CC}" destId="{656C4307-E2EB-4DF8-8798-9A009367B059}" srcOrd="0" destOrd="0" presId="urn:microsoft.com/office/officeart/2018/2/layout/IconCircleList"/>
    <dgm:cxn modelId="{3D99AEDA-E1E8-4313-A49C-B8AE3057AE11}" type="presParOf" srcId="{656C4307-E2EB-4DF8-8798-9A009367B059}" destId="{309360C0-0422-431B-9EF3-E127FC44E780}" srcOrd="0" destOrd="0" presId="urn:microsoft.com/office/officeart/2018/2/layout/IconCircleList"/>
    <dgm:cxn modelId="{6B97B11F-2842-42A0-990A-FD2CB3BDFB56}" type="presParOf" srcId="{309360C0-0422-431B-9EF3-E127FC44E780}" destId="{97039D15-8446-4116-8169-DE3204C8682A}" srcOrd="0" destOrd="0" presId="urn:microsoft.com/office/officeart/2018/2/layout/IconCircleList"/>
    <dgm:cxn modelId="{20E6EC01-B76F-4C6B-B9B2-527E44198381}" type="presParOf" srcId="{309360C0-0422-431B-9EF3-E127FC44E780}" destId="{C22D1F47-699D-44EB-A0D5-265058E4F535}" srcOrd="1" destOrd="0" presId="urn:microsoft.com/office/officeart/2018/2/layout/IconCircleList"/>
    <dgm:cxn modelId="{350DC9EB-AAC1-4155-B87B-28694927C3F6}" type="presParOf" srcId="{309360C0-0422-431B-9EF3-E127FC44E780}" destId="{A1449162-1EC1-4F7B-B865-F7D886FF166D}" srcOrd="2" destOrd="0" presId="urn:microsoft.com/office/officeart/2018/2/layout/IconCircleList"/>
    <dgm:cxn modelId="{062944A8-88A5-4134-8077-C5A8A9DD691B}" type="presParOf" srcId="{309360C0-0422-431B-9EF3-E127FC44E780}" destId="{364FE773-31ED-489D-AA98-DDC71A4503BA}" srcOrd="3" destOrd="0" presId="urn:microsoft.com/office/officeart/2018/2/layout/IconCircleList"/>
    <dgm:cxn modelId="{205A5659-A898-4E56-BC76-7FFF9D4255D2}" type="presParOf" srcId="{656C4307-E2EB-4DF8-8798-9A009367B059}" destId="{819D9ADC-420E-416F-BCAB-F72CF7E2F454}" srcOrd="1" destOrd="0" presId="urn:microsoft.com/office/officeart/2018/2/layout/IconCircleList"/>
    <dgm:cxn modelId="{26185C29-EAB9-423F-94EA-FCB50A495401}" type="presParOf" srcId="{656C4307-E2EB-4DF8-8798-9A009367B059}" destId="{889B3877-434F-4857-A1B0-5717B839EA67}" srcOrd="2" destOrd="0" presId="urn:microsoft.com/office/officeart/2018/2/layout/IconCircleList"/>
    <dgm:cxn modelId="{0460925B-5769-4772-A136-C148D6205594}" type="presParOf" srcId="{889B3877-434F-4857-A1B0-5717B839EA67}" destId="{909C7DC8-091B-4176-81CF-AD6C5C9762F9}" srcOrd="0" destOrd="0" presId="urn:microsoft.com/office/officeart/2018/2/layout/IconCircleList"/>
    <dgm:cxn modelId="{3E6C1AA6-0246-4D93-B5EE-5D44F55B5A0F}" type="presParOf" srcId="{889B3877-434F-4857-A1B0-5717B839EA67}" destId="{76E9CF6F-03D9-4955-ABFE-94289E144282}" srcOrd="1" destOrd="0" presId="urn:microsoft.com/office/officeart/2018/2/layout/IconCircleList"/>
    <dgm:cxn modelId="{1399FC40-AA04-4BF5-A9E6-43D3314CD701}" type="presParOf" srcId="{889B3877-434F-4857-A1B0-5717B839EA67}" destId="{56BF7E36-560E-4DC0-AEB0-05F2074279D4}" srcOrd="2" destOrd="0" presId="urn:microsoft.com/office/officeart/2018/2/layout/IconCircleList"/>
    <dgm:cxn modelId="{DE1F439A-4E63-46F2-8E42-591BE6E37D8A}" type="presParOf" srcId="{889B3877-434F-4857-A1B0-5717B839EA67}" destId="{05D89CA9-AE58-4D59-9434-4DBD30468385}" srcOrd="3" destOrd="0" presId="urn:microsoft.com/office/officeart/2018/2/layout/IconCircleList"/>
    <dgm:cxn modelId="{A8EB21C7-A560-483B-ACF7-D5205B71BEB8}" type="presParOf" srcId="{656C4307-E2EB-4DF8-8798-9A009367B059}" destId="{C283D2BE-CFB6-4449-8439-A91D46300771}" srcOrd="3" destOrd="0" presId="urn:microsoft.com/office/officeart/2018/2/layout/IconCircleList"/>
    <dgm:cxn modelId="{66B184F5-C3F4-41BB-A7A2-938FF0D14448}" type="presParOf" srcId="{656C4307-E2EB-4DF8-8798-9A009367B059}" destId="{CA7F9C1F-49A8-47D2-9F05-C69D46DDA65A}" srcOrd="4" destOrd="0" presId="urn:microsoft.com/office/officeart/2018/2/layout/IconCircleList"/>
    <dgm:cxn modelId="{B5C9F0CA-F8F9-4564-A31C-243F987F6E0C}" type="presParOf" srcId="{CA7F9C1F-49A8-47D2-9F05-C69D46DDA65A}" destId="{8C1CDA5A-F33B-4209-9C77-C00AD9743766}" srcOrd="0" destOrd="0" presId="urn:microsoft.com/office/officeart/2018/2/layout/IconCircleList"/>
    <dgm:cxn modelId="{41D77D7E-2581-4903-9CBC-AEA2C7FBE6A5}" type="presParOf" srcId="{CA7F9C1F-49A8-47D2-9F05-C69D46DDA65A}" destId="{3FF1A5B7-2DBF-4990-906D-0CBF35DEF512}" srcOrd="1" destOrd="0" presId="urn:microsoft.com/office/officeart/2018/2/layout/IconCircleList"/>
    <dgm:cxn modelId="{A1072E20-42D5-4F00-A8E5-E12B6FCC422F}" type="presParOf" srcId="{CA7F9C1F-49A8-47D2-9F05-C69D46DDA65A}" destId="{86E6C94B-386B-468F-A75F-5280EC4096D1}" srcOrd="2" destOrd="0" presId="urn:microsoft.com/office/officeart/2018/2/layout/IconCircleList"/>
    <dgm:cxn modelId="{2ADC31CA-DAD0-4250-B464-08A3163F4875}" type="presParOf" srcId="{CA7F9C1F-49A8-47D2-9F05-C69D46DDA65A}" destId="{829FE5AF-6167-4A40-90C2-C00CA07CB315}" srcOrd="3" destOrd="0" presId="urn:microsoft.com/office/officeart/2018/2/layout/IconCircleList"/>
    <dgm:cxn modelId="{8BB522C5-E569-4B88-9D97-7B9DC4FDAA71}" type="presParOf" srcId="{656C4307-E2EB-4DF8-8798-9A009367B059}" destId="{2D253E0A-39B0-4064-B678-253233B26B93}" srcOrd="5" destOrd="0" presId="urn:microsoft.com/office/officeart/2018/2/layout/IconCircleList"/>
    <dgm:cxn modelId="{25C6F806-4B0F-409E-AE6E-CF3713513409}" type="presParOf" srcId="{656C4307-E2EB-4DF8-8798-9A009367B059}" destId="{A77FF08F-8F70-41DA-8F5C-BADA9DE6C43F}" srcOrd="6" destOrd="0" presId="urn:microsoft.com/office/officeart/2018/2/layout/IconCircleList"/>
    <dgm:cxn modelId="{2EC715A4-CC42-4F49-AF26-336888673726}" type="presParOf" srcId="{A77FF08F-8F70-41DA-8F5C-BADA9DE6C43F}" destId="{D3CD5574-0C27-4F2F-B7D8-2EE7D6C5C243}" srcOrd="0" destOrd="0" presId="urn:microsoft.com/office/officeart/2018/2/layout/IconCircleList"/>
    <dgm:cxn modelId="{67CDD315-8BC0-4041-BE4D-517859B061D3}" type="presParOf" srcId="{A77FF08F-8F70-41DA-8F5C-BADA9DE6C43F}" destId="{EBB4DCC2-5DB1-4723-AE72-2EC69804A337}" srcOrd="1" destOrd="0" presId="urn:microsoft.com/office/officeart/2018/2/layout/IconCircleList"/>
    <dgm:cxn modelId="{49D40DE9-9282-4F7E-BD52-BF7F39C87E10}" type="presParOf" srcId="{A77FF08F-8F70-41DA-8F5C-BADA9DE6C43F}" destId="{2E5629B0-1A4B-4851-BBD3-0680C695B7B0}" srcOrd="2" destOrd="0" presId="urn:microsoft.com/office/officeart/2018/2/layout/IconCircleList"/>
    <dgm:cxn modelId="{9120BA77-8758-4D8A-9844-389C4A78DD6B}" type="presParOf" srcId="{A77FF08F-8F70-41DA-8F5C-BADA9DE6C43F}" destId="{06A831D8-8AEE-4299-A3E3-48F9117D2A58}" srcOrd="3" destOrd="0" presId="urn:microsoft.com/office/officeart/2018/2/layout/IconCircleList"/>
    <dgm:cxn modelId="{2D4062BC-932E-4991-9BE7-C5B78078A7DD}" type="presParOf" srcId="{656C4307-E2EB-4DF8-8798-9A009367B059}" destId="{0002F00A-7605-4FE8-9201-0526277662A4}" srcOrd="7" destOrd="0" presId="urn:microsoft.com/office/officeart/2018/2/layout/IconCircleList"/>
    <dgm:cxn modelId="{8460DC0A-47D8-45BA-83CD-0E16A63FBBC2}" type="presParOf" srcId="{656C4307-E2EB-4DF8-8798-9A009367B059}" destId="{F16007B7-E71C-4F32-BF87-FA383E41590F}" srcOrd="8" destOrd="0" presId="urn:microsoft.com/office/officeart/2018/2/layout/IconCircleList"/>
    <dgm:cxn modelId="{11CEEDC6-AC2D-4E5C-8121-0A6B4BFB16B3}" type="presParOf" srcId="{F16007B7-E71C-4F32-BF87-FA383E41590F}" destId="{9AC6EB84-C91E-4EAB-94EF-72B79C102777}" srcOrd="0" destOrd="0" presId="urn:microsoft.com/office/officeart/2018/2/layout/IconCircleList"/>
    <dgm:cxn modelId="{423ABF74-6FB5-4446-BBE5-6C04460915A7}" type="presParOf" srcId="{F16007B7-E71C-4F32-BF87-FA383E41590F}" destId="{694C00B4-CFFE-4173-989E-90F547FD5004}" srcOrd="1" destOrd="0" presId="urn:microsoft.com/office/officeart/2018/2/layout/IconCircleList"/>
    <dgm:cxn modelId="{9A8A67D5-BE96-43AC-BCC2-570C25151526}" type="presParOf" srcId="{F16007B7-E71C-4F32-BF87-FA383E41590F}" destId="{4DF318E2-28FD-4210-B29E-059A566580BD}" srcOrd="2" destOrd="0" presId="urn:microsoft.com/office/officeart/2018/2/layout/IconCircleList"/>
    <dgm:cxn modelId="{8B95A59A-B707-435B-9930-4C04F971B728}" type="presParOf" srcId="{F16007B7-E71C-4F32-BF87-FA383E41590F}" destId="{D669ADCF-45A9-4D2B-9245-AD1F2A48EEF4}" srcOrd="3" destOrd="0" presId="urn:microsoft.com/office/officeart/2018/2/layout/IconCircleList"/>
    <dgm:cxn modelId="{DC59319C-B6C3-4D0A-910F-91183744822F}" type="presParOf" srcId="{656C4307-E2EB-4DF8-8798-9A009367B059}" destId="{2A46CD02-214E-468E-9DE0-7FE2EC1D65BB}" srcOrd="9" destOrd="0" presId="urn:microsoft.com/office/officeart/2018/2/layout/IconCircleList"/>
    <dgm:cxn modelId="{03C1CC7F-7F26-48FB-8D1F-CD5C6B6A84B9}" type="presParOf" srcId="{656C4307-E2EB-4DF8-8798-9A009367B059}" destId="{D8453E14-C8D2-4250-8D0B-1D4F5CCBFB7B}" srcOrd="10" destOrd="0" presId="urn:microsoft.com/office/officeart/2018/2/layout/IconCircleList"/>
    <dgm:cxn modelId="{AE0DAFC2-A1B4-4E20-8029-922341BF8CBE}" type="presParOf" srcId="{D8453E14-C8D2-4250-8D0B-1D4F5CCBFB7B}" destId="{7A7B2AB7-C4DD-47C9-B3B1-E02951494258}" srcOrd="0" destOrd="0" presId="urn:microsoft.com/office/officeart/2018/2/layout/IconCircleList"/>
    <dgm:cxn modelId="{BD0BE528-6C33-4223-9121-FC8F1B5359D2}" type="presParOf" srcId="{D8453E14-C8D2-4250-8D0B-1D4F5CCBFB7B}" destId="{78DC6DDE-D828-48B0-BFC2-98B4E3E17FEC}" srcOrd="1" destOrd="0" presId="urn:microsoft.com/office/officeart/2018/2/layout/IconCircleList"/>
    <dgm:cxn modelId="{C62E2F05-BB06-4886-A61F-E1A983BD01E8}" type="presParOf" srcId="{D8453E14-C8D2-4250-8D0B-1D4F5CCBFB7B}" destId="{7B3CA0F4-2871-4DA1-9DA1-88B43BFF5822}" srcOrd="2" destOrd="0" presId="urn:microsoft.com/office/officeart/2018/2/layout/IconCircleList"/>
    <dgm:cxn modelId="{C386ABAB-876B-4414-B4A1-87B615C93490}" type="presParOf" srcId="{D8453E14-C8D2-4250-8D0B-1D4F5CCBFB7B}" destId="{DA97711D-FEB6-4F3B-AEB9-2DB11B5C0DD4}" srcOrd="3" destOrd="0" presId="urn:microsoft.com/office/officeart/2018/2/layout/IconCircleList"/>
    <dgm:cxn modelId="{4F061B45-A225-4219-989F-F20C40CF5B37}" type="presParOf" srcId="{656C4307-E2EB-4DF8-8798-9A009367B059}" destId="{81C7D6BA-7375-4237-84F2-F7978C80D95D}" srcOrd="11" destOrd="0" presId="urn:microsoft.com/office/officeart/2018/2/layout/IconCircleList"/>
    <dgm:cxn modelId="{46B35672-33A7-4786-B7C0-EEED8404A399}" type="presParOf" srcId="{656C4307-E2EB-4DF8-8798-9A009367B059}" destId="{313CE366-722F-473A-B558-F98F45BF6D49}" srcOrd="12" destOrd="0" presId="urn:microsoft.com/office/officeart/2018/2/layout/IconCircleList"/>
    <dgm:cxn modelId="{C8FC7170-C7CA-47B5-A0A3-2DDC91F70FBD}" type="presParOf" srcId="{313CE366-722F-473A-B558-F98F45BF6D49}" destId="{62217C89-CFC0-4F91-8702-328B7F4A3291}" srcOrd="0" destOrd="0" presId="urn:microsoft.com/office/officeart/2018/2/layout/IconCircleList"/>
    <dgm:cxn modelId="{0335FAF8-966E-461A-A053-FA0326A0AC37}" type="presParOf" srcId="{313CE366-722F-473A-B558-F98F45BF6D49}" destId="{69EB2AF8-DD1F-4082-9EF5-BABD82C103A2}" srcOrd="1" destOrd="0" presId="urn:microsoft.com/office/officeart/2018/2/layout/IconCircleList"/>
    <dgm:cxn modelId="{C50371E3-3202-47BA-8C01-AF732C041631}" type="presParOf" srcId="{313CE366-722F-473A-B558-F98F45BF6D49}" destId="{AF517D94-B352-4572-BA57-296D1439F557}" srcOrd="2" destOrd="0" presId="urn:microsoft.com/office/officeart/2018/2/layout/IconCircleList"/>
    <dgm:cxn modelId="{B75EBC59-ECB6-430C-972A-776FA81048F1}" type="presParOf" srcId="{313CE366-722F-473A-B558-F98F45BF6D49}" destId="{8F54DFEB-D67B-4FC1-AC92-0C1C892D589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39D15-8446-4116-8169-DE3204C8682A}">
      <dsp:nvSpPr>
        <dsp:cNvPr id="0" name=""/>
        <dsp:cNvSpPr/>
      </dsp:nvSpPr>
      <dsp:spPr>
        <a:xfrm>
          <a:off x="82613" y="9007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D1F47-699D-44EB-A0D5-265058E4F535}">
      <dsp:nvSpPr>
        <dsp:cNvPr id="0" name=""/>
        <dsp:cNvSpPr/>
      </dsp:nvSpPr>
      <dsp:spPr>
        <a:xfrm>
          <a:off x="271034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FE773-31ED-489D-AA98-DDC71A4503BA}">
      <dsp:nvSpPr>
        <dsp:cNvPr id="0" name=""/>
        <dsp:cNvSpPr/>
      </dsp:nvSpPr>
      <dsp:spPr>
        <a:xfrm>
          <a:off x="1172126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Opdracht </a:t>
          </a:r>
          <a:endParaRPr lang="en-US" sz="2400" kern="1200"/>
        </a:p>
      </dsp:txBody>
      <dsp:txXfrm>
        <a:off x="1172126" y="90072"/>
        <a:ext cx="2114937" cy="897246"/>
      </dsp:txXfrm>
    </dsp:sp>
    <dsp:sp modelId="{909C7DC8-091B-4176-81CF-AD6C5C9762F9}">
      <dsp:nvSpPr>
        <dsp:cNvPr id="0" name=""/>
        <dsp:cNvSpPr/>
      </dsp:nvSpPr>
      <dsp:spPr>
        <a:xfrm>
          <a:off x="3655575" y="9007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9CF6F-03D9-4955-ABFE-94289E144282}">
      <dsp:nvSpPr>
        <dsp:cNvPr id="0" name=""/>
        <dsp:cNvSpPr/>
      </dsp:nvSpPr>
      <dsp:spPr>
        <a:xfrm>
          <a:off x="3843996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89CA9-AE58-4D59-9434-4DBD30468385}">
      <dsp:nvSpPr>
        <dsp:cNvPr id="0" name=""/>
        <dsp:cNvSpPr/>
      </dsp:nvSpPr>
      <dsp:spPr>
        <a:xfrm>
          <a:off x="4745088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 err="1"/>
            <a:t>Enquete</a:t>
          </a:r>
          <a:endParaRPr lang="en-US" sz="2400" kern="1200" dirty="0"/>
        </a:p>
      </dsp:txBody>
      <dsp:txXfrm>
        <a:off x="4745088" y="90072"/>
        <a:ext cx="2114937" cy="897246"/>
      </dsp:txXfrm>
    </dsp:sp>
    <dsp:sp modelId="{8C1CDA5A-F33B-4209-9C77-C00AD9743766}">
      <dsp:nvSpPr>
        <dsp:cNvPr id="0" name=""/>
        <dsp:cNvSpPr/>
      </dsp:nvSpPr>
      <dsp:spPr>
        <a:xfrm>
          <a:off x="7228536" y="9007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1A5B7-2DBF-4990-906D-0CBF35DEF512}">
      <dsp:nvSpPr>
        <dsp:cNvPr id="0" name=""/>
        <dsp:cNvSpPr/>
      </dsp:nvSpPr>
      <dsp:spPr>
        <a:xfrm>
          <a:off x="7416958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FE5AF-6167-4A40-90C2-C00CA07CB315}">
      <dsp:nvSpPr>
        <dsp:cNvPr id="0" name=""/>
        <dsp:cNvSpPr/>
      </dsp:nvSpPr>
      <dsp:spPr>
        <a:xfrm>
          <a:off x="8318049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Concurrentie </a:t>
          </a:r>
          <a:endParaRPr lang="en-US" sz="2400" kern="1200"/>
        </a:p>
      </dsp:txBody>
      <dsp:txXfrm>
        <a:off x="8318049" y="90072"/>
        <a:ext cx="2114937" cy="897246"/>
      </dsp:txXfrm>
    </dsp:sp>
    <dsp:sp modelId="{D3CD5574-0C27-4F2F-B7D8-2EE7D6C5C243}">
      <dsp:nvSpPr>
        <dsp:cNvPr id="0" name=""/>
        <dsp:cNvSpPr/>
      </dsp:nvSpPr>
      <dsp:spPr>
        <a:xfrm>
          <a:off x="82613" y="1727045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4DCC2-5DB1-4723-AE72-2EC69804A337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831D8-8AEE-4299-A3E3-48F9117D2A58}">
      <dsp:nvSpPr>
        <dsp:cNvPr id="0" name=""/>
        <dsp:cNvSpPr/>
      </dsp:nvSpPr>
      <dsp:spPr>
        <a:xfrm>
          <a:off x="1172126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Concepten </a:t>
          </a:r>
          <a:endParaRPr lang="en-US" sz="2400" kern="1200"/>
        </a:p>
      </dsp:txBody>
      <dsp:txXfrm>
        <a:off x="1172126" y="1727045"/>
        <a:ext cx="2114937" cy="897246"/>
      </dsp:txXfrm>
    </dsp:sp>
    <dsp:sp modelId="{9AC6EB84-C91E-4EAB-94EF-72B79C102777}">
      <dsp:nvSpPr>
        <dsp:cNvPr id="0" name=""/>
        <dsp:cNvSpPr/>
      </dsp:nvSpPr>
      <dsp:spPr>
        <a:xfrm>
          <a:off x="3655575" y="1727045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C00B4-CFFE-4173-989E-90F547FD5004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9ADCF-45A9-4D2B-9245-AD1F2A48EEF4}">
      <dsp:nvSpPr>
        <dsp:cNvPr id="0" name=""/>
        <dsp:cNvSpPr/>
      </dsp:nvSpPr>
      <dsp:spPr>
        <a:xfrm>
          <a:off x="4745088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Concept keuze </a:t>
          </a:r>
          <a:endParaRPr lang="en-US" sz="2400" kern="1200"/>
        </a:p>
      </dsp:txBody>
      <dsp:txXfrm>
        <a:off x="4745088" y="1727045"/>
        <a:ext cx="2114937" cy="897246"/>
      </dsp:txXfrm>
    </dsp:sp>
    <dsp:sp modelId="{7A7B2AB7-C4DD-47C9-B3B1-E02951494258}">
      <dsp:nvSpPr>
        <dsp:cNvPr id="0" name=""/>
        <dsp:cNvSpPr/>
      </dsp:nvSpPr>
      <dsp:spPr>
        <a:xfrm>
          <a:off x="7228536" y="1727045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C6DDE-D828-48B0-BFC2-98B4E3E17FEC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7711D-FEB6-4F3B-AEB9-2DB11B5C0DD4}">
      <dsp:nvSpPr>
        <dsp:cNvPr id="0" name=""/>
        <dsp:cNvSpPr/>
      </dsp:nvSpPr>
      <dsp:spPr>
        <a:xfrm>
          <a:off x="8318049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CAD-model </a:t>
          </a:r>
          <a:endParaRPr lang="en-US" sz="2400" kern="1200"/>
        </a:p>
      </dsp:txBody>
      <dsp:txXfrm>
        <a:off x="8318049" y="1727045"/>
        <a:ext cx="2114937" cy="897246"/>
      </dsp:txXfrm>
    </dsp:sp>
    <dsp:sp modelId="{62217C89-CFC0-4F91-8702-328B7F4A3291}">
      <dsp:nvSpPr>
        <dsp:cNvPr id="0" name=""/>
        <dsp:cNvSpPr/>
      </dsp:nvSpPr>
      <dsp:spPr>
        <a:xfrm>
          <a:off x="82613" y="336401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B2AF8-DD1F-4082-9EF5-BABD82C103A2}">
      <dsp:nvSpPr>
        <dsp:cNvPr id="0" name=""/>
        <dsp:cNvSpPr/>
      </dsp:nvSpPr>
      <dsp:spPr>
        <a:xfrm>
          <a:off x="271034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4DFEB-D67B-4FC1-AC92-0C1C892D5896}">
      <dsp:nvSpPr>
        <dsp:cNvPr id="0" name=""/>
        <dsp:cNvSpPr/>
      </dsp:nvSpPr>
      <dsp:spPr>
        <a:xfrm>
          <a:off x="1172126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Prototype </a:t>
          </a:r>
          <a:endParaRPr lang="en-US" sz="2400" kern="1200"/>
        </a:p>
      </dsp:txBody>
      <dsp:txXfrm>
        <a:off x="1172126" y="3364019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B73FB-24C3-4A99-90D3-B6BD8CE5D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D7F86-72EE-4F76-A7DE-EAF11823B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FA9FE-0BC5-45CB-AAC2-14E8C3C5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695C-C28F-4697-AC57-9451AB8E49E6}" type="datetimeFigureOut">
              <a:rPr lang="nl-NL" smtClean="0"/>
              <a:t>21-01-2021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F57D6-EED3-445F-8720-A2908EAF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19B38-CDCB-4FF0-BA8F-23E26805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E8F-BFE6-4B27-A50E-31CC3BDC3D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66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5598-C83E-4FBA-A9ED-C78C6CBE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C775F-FD63-42E0-B4EF-891F61838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39D6E-2528-40E1-A82B-5683140A3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695C-C28F-4697-AC57-9451AB8E49E6}" type="datetimeFigureOut">
              <a:rPr lang="nl-NL" smtClean="0"/>
              <a:t>21-01-2021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2CF96-0ED8-4818-B1A0-44434B46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5626B-1BD7-4F6E-8861-3CD2AA95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E8F-BFE6-4B27-A50E-31CC3BDC3D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94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9116EB-479A-429E-A9AE-1C2732A24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960FB-000D-412F-AAE7-BBF2DF09B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DA3CF-0E30-4F74-A108-DE6D253F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695C-C28F-4697-AC57-9451AB8E49E6}" type="datetimeFigureOut">
              <a:rPr lang="nl-NL" smtClean="0"/>
              <a:t>21-01-2021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DA020-F1E0-4BAF-A088-67896C3C8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CF434-B3F3-44EC-B672-72D23D91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E8F-BFE6-4B27-A50E-31CC3BDC3D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0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5C10-4782-406A-B921-B8806247C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CDB9E-BA81-4F58-9357-3EA21F887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B4804-F0CC-46ED-9DE7-989A2A97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695C-C28F-4697-AC57-9451AB8E49E6}" type="datetimeFigureOut">
              <a:rPr lang="nl-NL" smtClean="0"/>
              <a:t>21-01-2021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0E8A8-66E1-4F32-A2AA-41568E5A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81401-3AE3-406D-9B72-379A5C69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E8F-BFE6-4B27-A50E-31CC3BDC3D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38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D9395-F253-40F8-A0F2-6355FBE3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F4447-52F1-4D41-8E36-46B9B197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903EC-D0D3-4833-9A40-B9344068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695C-C28F-4697-AC57-9451AB8E49E6}" type="datetimeFigureOut">
              <a:rPr lang="nl-NL" smtClean="0"/>
              <a:t>21-01-2021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2297F-FE56-4555-BE10-5141EE9A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82F6A-CB09-4E03-AD72-E98E84FB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E8F-BFE6-4B27-A50E-31CC3BDC3D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67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FB42C-5E0E-49F6-840A-4C947620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75D94-AEA6-4130-A507-CBEA40234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3C5C2-7805-4C5E-8F26-63746F856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E39AF-49F4-41A4-94DC-A64D546B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695C-C28F-4697-AC57-9451AB8E49E6}" type="datetimeFigureOut">
              <a:rPr lang="nl-NL" smtClean="0"/>
              <a:t>21-01-2021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6D02D-3F15-4D3D-8D1D-EB3871EA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D6726-C9AE-450B-8A5E-520869F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E8F-BFE6-4B27-A50E-31CC3BDC3D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82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3B64-6123-4F74-AE32-9198E28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4740E-2D5C-4C87-84E9-CC72DE920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1E30D-C8BF-4D05-A796-7CAAF1DCB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46568-7112-4D1A-81A8-CEBF1431E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DB360-DE54-430E-9530-7B4DEB012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F6827-DFAE-440C-9B37-E78FC963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695C-C28F-4697-AC57-9451AB8E49E6}" type="datetimeFigureOut">
              <a:rPr lang="nl-NL" smtClean="0"/>
              <a:t>21-01-2021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7F5F4-5B65-40CA-ABD9-452057B7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12B8D-F76C-4BB4-9265-0E0F20CF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E8F-BFE6-4B27-A50E-31CC3BDC3D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13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EFBE-A9B5-40D2-A90B-38262593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7EC15-472E-4336-9AE6-47E100E4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695C-C28F-4697-AC57-9451AB8E49E6}" type="datetimeFigureOut">
              <a:rPr lang="nl-NL" smtClean="0"/>
              <a:t>21-01-2021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2DE18-A3C9-440C-83AE-B66E385A4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E8375-2413-49DE-A7D2-D9968BA9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E8F-BFE6-4B27-A50E-31CC3BDC3D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8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D0957-8E0C-4272-A2AC-91293E70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695C-C28F-4697-AC57-9451AB8E49E6}" type="datetimeFigureOut">
              <a:rPr lang="nl-NL" smtClean="0"/>
              <a:t>21-01-2021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BAC1C-8DE3-4618-9FA7-00BE4059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1ACFB-3C98-49E4-96C3-07678F87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E8F-BFE6-4B27-A50E-31CC3BDC3D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72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9D1B4-EF30-4D12-AC40-A6BBCFC1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DFDF-F29F-4AF6-81CA-C2195E581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B40B4-6CD0-4FB1-B017-897C4708C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CAB98-CCC3-4C64-B68A-3C7F0868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695C-C28F-4697-AC57-9451AB8E49E6}" type="datetimeFigureOut">
              <a:rPr lang="nl-NL" smtClean="0"/>
              <a:t>21-01-2021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F8F12-C7DD-4D8D-AEAE-5BAA91E6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24732-A186-4A56-93B7-E2948705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E8F-BFE6-4B27-A50E-31CC3BDC3D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14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F723F-19CC-41D5-95F3-FDCD188A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55E633-450B-4B01-8299-C38574576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6367F-A8D1-4255-AC3F-BBF4D04E7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9F48E-03E1-4C3F-8139-33F3D00CC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695C-C28F-4697-AC57-9451AB8E49E6}" type="datetimeFigureOut">
              <a:rPr lang="nl-NL" smtClean="0"/>
              <a:t>21-01-2021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0D3EB-EAE7-4BD7-83D6-760F0BE1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8A17B-40ED-4F35-A8D3-1BD8C871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E8F-BFE6-4B27-A50E-31CC3BDC3D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59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26BE3-5676-4C74-B346-F61AE089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C3759-F1CA-483B-AF32-6BFCA4B5F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F2E62-A82A-4002-996D-05E9AFE63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6695C-C28F-4697-AC57-9451AB8E49E6}" type="datetimeFigureOut">
              <a:rPr lang="nl-NL" smtClean="0"/>
              <a:t>21-01-2021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B0DA7-A418-4B8F-8D66-E5E85E690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D38A8-7D4C-449B-8430-3CE6D2DBD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3E8F-BFE6-4B27-A50E-31CC3BDC3D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41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40">
            <a:extLst>
              <a:ext uri="{FF2B5EF4-FFF2-40B4-BE49-F238E27FC236}">
                <a16:creationId xmlns:a16="http://schemas.microsoft.com/office/drawing/2014/main" id="{AB2FAF3C-F36A-4612-B00B-E737FEB1E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23420AEB-7D6F-4338-9CD8-7B9637617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9551E9D5-67C0-42B0-9796-909C1B9DF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9CB4C9E0-236E-426D-88FB-50ACF81BC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A11A9AC-1E25-429F-A3A8-67DED3D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66E126C4-E1AC-4DDC-87CB-5D8B4605C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B1DE6C75-DCE1-4942-8E8D-ECA1D1773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F5459AD3-234D-4C3B-BD9C-92B3377BD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5593DA70-95B1-425C-BF35-F923099D6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0514C5B5-A5F4-4421-879B-17D39CA64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E165685F-E0CE-4CA0-9ECE-F8AE4F3D5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C556BC16-0C87-4FD9-A109-F5AB2056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DD9A975C-A4CA-4A81-8CA9-BF5A2995F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5B9767C7-72DF-4C7F-8A04-C8D67B715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693F6BB9-0055-42AC-8866-E65D9275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BA9A3435-1B30-4618-BB50-E0369BD07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2D60252F-2011-4924-81EC-B25F50634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850B7881-58E3-4C9F-9ADB-04F92D4C4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FA90BB2F-2D4A-40BD-90CE-5CF30EC8D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4DA0AE8C-7215-4A64-B19F-3F0F3E6A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Isosceles Triangle 39">
            <a:extLst>
              <a:ext uri="{FF2B5EF4-FFF2-40B4-BE49-F238E27FC236}">
                <a16:creationId xmlns:a16="http://schemas.microsoft.com/office/drawing/2014/main" id="{D8DAE7B8-0656-422E-9515-E1095268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00C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88A58-5F20-426C-AB83-574279B24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8256" y="4617720"/>
            <a:ext cx="8083296" cy="941832"/>
          </a:xfrm>
        </p:spPr>
        <p:txBody>
          <a:bodyPr>
            <a:normAutofit/>
          </a:bodyPr>
          <a:lstStyle/>
          <a:p>
            <a:r>
              <a:rPr lang="nl-NL" sz="4000"/>
              <a:t>Graden Joy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A2C84-34DE-43D8-B142-144FD77AE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8256" y="5559552"/>
            <a:ext cx="8083296" cy="521208"/>
          </a:xfrm>
        </p:spPr>
        <p:txBody>
          <a:bodyPr>
            <a:normAutofit/>
          </a:bodyPr>
          <a:lstStyle/>
          <a:p>
            <a:r>
              <a:rPr lang="nl-NL" sz="2000"/>
              <a:t>Made by: Niels Palte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363DA99-BE95-4C06-82AA-917ED6556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00C43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8831F9-2653-42E7-B80D-56A5AEFE9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" r="1" b="7154"/>
          <a:stretch/>
        </p:blipFill>
        <p:spPr>
          <a:xfrm>
            <a:off x="3218688" y="1124712"/>
            <a:ext cx="5760720" cy="30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15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A13EC-253C-402D-A94C-D5F9E41C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nl-NL" sz="4000" dirty="0">
                <a:solidFill>
                  <a:schemeClr val="accent1"/>
                </a:solidFill>
              </a:rPr>
              <a:t>Concept 1 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indoor, dark&#10;&#10;Description automatically generated">
            <a:extLst>
              <a:ext uri="{FF2B5EF4-FFF2-40B4-BE49-F238E27FC236}">
                <a16:creationId xmlns:a16="http://schemas.microsoft.com/office/drawing/2014/main" id="{D31C780F-D375-4FD6-BDDD-ADAFD442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8" r="-782" b="28686"/>
          <a:stretch/>
        </p:blipFill>
        <p:spPr>
          <a:xfrm>
            <a:off x="6608377" y="2085385"/>
            <a:ext cx="4311016" cy="3318466"/>
          </a:xfrm>
        </p:spPr>
      </p:pic>
      <p:pic>
        <p:nvPicPr>
          <p:cNvPr id="7" name="Picture 6" descr="A picture containing riding&#10;&#10;Description automatically generated">
            <a:extLst>
              <a:ext uri="{FF2B5EF4-FFF2-40B4-BE49-F238E27FC236}">
                <a16:creationId xmlns:a16="http://schemas.microsoft.com/office/drawing/2014/main" id="{9F4EB946-B73B-4F5D-BDB2-DECA6B81F0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5" t="31031" r="-4806" b="30057"/>
          <a:stretch/>
        </p:blipFill>
        <p:spPr>
          <a:xfrm>
            <a:off x="2233612" y="2075688"/>
            <a:ext cx="4129087" cy="28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3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C45FB-AD8F-4B1D-8CE2-FE732F54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Inhoudsopgave </a:t>
            </a:r>
            <a:endParaRPr lang="nl-NL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7BE106-5A80-42B1-8A6C-6D5227A30A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935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4B5BA-ED55-4353-B842-46A0E6D6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nl-NL" sz="4000">
                <a:solidFill>
                  <a:schemeClr val="accent1"/>
                </a:solidFill>
              </a:rPr>
              <a:t>De opdracht 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8F9DC-3A24-4386-A774-93F84C0E3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2249424"/>
            <a:ext cx="6227064" cy="3803904"/>
          </a:xfrm>
        </p:spPr>
        <p:txBody>
          <a:bodyPr>
            <a:normAutofit/>
          </a:bodyPr>
          <a:lstStyle/>
          <a:p>
            <a:r>
              <a:rPr lang="nl-NL" sz="2200" dirty="0"/>
              <a:t>Project naar keuze </a:t>
            </a:r>
          </a:p>
          <a:p>
            <a:pPr lvl="1"/>
            <a:r>
              <a:rPr lang="nl-NL" sz="2200" dirty="0"/>
              <a:t>Begrenzer </a:t>
            </a:r>
          </a:p>
          <a:p>
            <a:pPr lvl="1"/>
            <a:r>
              <a:rPr lang="nl-NL" sz="2200" dirty="0"/>
              <a:t>Tuin</a:t>
            </a:r>
          </a:p>
          <a:p>
            <a:pPr lvl="1"/>
            <a:r>
              <a:rPr lang="nl-NL" sz="2200" dirty="0"/>
              <a:t>Ander soort begrenzer </a:t>
            </a:r>
          </a:p>
          <a:p>
            <a:endParaRPr lang="nl-NL" sz="2200" dirty="0"/>
          </a:p>
          <a:p>
            <a:r>
              <a:rPr lang="nl-NL" sz="2200" dirty="0"/>
              <a:t>Tuin</a:t>
            </a:r>
          </a:p>
          <a:p>
            <a:pPr lvl="1"/>
            <a:r>
              <a:rPr lang="nl-NL" sz="2200" dirty="0"/>
              <a:t>Balkon </a:t>
            </a:r>
          </a:p>
          <a:p>
            <a:pPr lvl="1"/>
            <a:r>
              <a:rPr lang="nl-NL" sz="2200" dirty="0"/>
              <a:t>Kleine tuin </a:t>
            </a:r>
          </a:p>
          <a:p>
            <a:pPr lvl="1"/>
            <a:endParaRPr lang="nl-NL" sz="2200" dirty="0"/>
          </a:p>
          <a:p>
            <a:pPr lvl="1"/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3587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4B5BA-ED55-4353-B842-46A0E6D6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642" y="795339"/>
            <a:ext cx="6227064" cy="1234440"/>
          </a:xfrm>
        </p:spPr>
        <p:txBody>
          <a:bodyPr anchor="t">
            <a:normAutofit/>
          </a:bodyPr>
          <a:lstStyle/>
          <a:p>
            <a:r>
              <a:rPr lang="nl-NL" sz="4000" dirty="0">
                <a:solidFill>
                  <a:schemeClr val="accent1"/>
                </a:solidFill>
              </a:rPr>
              <a:t>De enquête  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8F9DC-3A24-4386-A774-93F84C0E3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2249424"/>
            <a:ext cx="6227064" cy="3803904"/>
          </a:xfrm>
        </p:spPr>
        <p:txBody>
          <a:bodyPr>
            <a:normAutofit/>
          </a:bodyPr>
          <a:lstStyle/>
          <a:p>
            <a:pPr lvl="1"/>
            <a:endParaRPr lang="nl-NL" sz="2200" dirty="0"/>
          </a:p>
          <a:p>
            <a:pPr lvl="1"/>
            <a:endParaRPr lang="nl-NL" sz="2200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38E2D51-CB07-4316-AEA7-9D451D686D6F}"/>
              </a:ext>
            </a:extLst>
          </p:cNvPr>
          <p:cNvSpPr txBox="1">
            <a:spLocks/>
          </p:cNvSpPr>
          <p:nvPr/>
        </p:nvSpPr>
        <p:spPr>
          <a:xfrm>
            <a:off x="2070845" y="16438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3 belangrijke dingen </a:t>
            </a:r>
          </a:p>
          <a:p>
            <a:pPr lvl="1"/>
            <a:r>
              <a:rPr lang="nl-NL" dirty="0"/>
              <a:t>Leeftijd</a:t>
            </a:r>
          </a:p>
          <a:p>
            <a:pPr lvl="1"/>
            <a:r>
              <a:rPr lang="nl-NL" dirty="0"/>
              <a:t>Geïnteresseerd in tuinieren </a:t>
            </a:r>
          </a:p>
          <a:p>
            <a:pPr lvl="1"/>
            <a:r>
              <a:rPr lang="nl-NL" dirty="0"/>
              <a:t>Wat zou je betalen voor het product </a:t>
            </a:r>
          </a:p>
          <a:p>
            <a:pPr lvl="1"/>
            <a:endParaRPr lang="nl-NL" dirty="0"/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A2DADEAA-B54D-429B-A067-75DA2D49B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996214"/>
              </p:ext>
            </p:extLst>
          </p:nvPr>
        </p:nvGraphicFramePr>
        <p:xfrm>
          <a:off x="484146" y="37714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BFDA2839-9EAE-41D8-AD22-39BC87348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223929"/>
              </p:ext>
            </p:extLst>
          </p:nvPr>
        </p:nvGraphicFramePr>
        <p:xfrm>
          <a:off x="7491182" y="7544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BB0B3067-7986-416F-8AAD-3928203DC3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281278"/>
              </p:ext>
            </p:extLst>
          </p:nvPr>
        </p:nvGraphicFramePr>
        <p:xfrm>
          <a:off x="5741946" y="37714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349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1D268-5E85-4C73-9838-6256BF62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nl-NL" sz="4000" dirty="0">
                <a:solidFill>
                  <a:schemeClr val="accent1"/>
                </a:solidFill>
              </a:rPr>
              <a:t>Concurrentie 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33DA5E-047A-425B-A412-74584CDE3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79" y="1632101"/>
            <a:ext cx="8828087" cy="4957133"/>
          </a:xfrm>
        </p:spPr>
      </p:pic>
    </p:spTree>
    <p:extLst>
      <p:ext uri="{BB962C8B-B14F-4D97-AF65-F5344CB8AC3E}">
        <p14:creationId xmlns:p14="http://schemas.microsoft.com/office/powerpoint/2010/main" val="260247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6E530-47D8-47EA-856C-B8809D84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nl-NL" sz="4000" dirty="0">
                <a:solidFill>
                  <a:schemeClr val="accent1"/>
                </a:solidFill>
              </a:rPr>
              <a:t>Concepten/conceptkeuze 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31FF2-6C3A-44CC-BD52-65FFBCBBF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2249424"/>
            <a:ext cx="1742441" cy="493776"/>
          </a:xfrm>
        </p:spPr>
        <p:txBody>
          <a:bodyPr>
            <a:normAutofit/>
          </a:bodyPr>
          <a:lstStyle/>
          <a:p>
            <a:r>
              <a:rPr lang="nl-NL" sz="2200" dirty="0"/>
              <a:t>Concept 1 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1D74F67-F3D5-4A4D-B6C3-5BA17416A39A}"/>
              </a:ext>
            </a:extLst>
          </p:cNvPr>
          <p:cNvSpPr txBox="1">
            <a:spLocks/>
          </p:cNvSpPr>
          <p:nvPr/>
        </p:nvSpPr>
        <p:spPr>
          <a:xfrm>
            <a:off x="5824151" y="2249424"/>
            <a:ext cx="1742441" cy="493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200" dirty="0"/>
              <a:t>Concept 2 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140CA46-9484-4958-B602-F903E5BC3A22}"/>
              </a:ext>
            </a:extLst>
          </p:cNvPr>
          <p:cNvSpPr txBox="1">
            <a:spLocks/>
          </p:cNvSpPr>
          <p:nvPr/>
        </p:nvSpPr>
        <p:spPr>
          <a:xfrm>
            <a:off x="9059025" y="2295461"/>
            <a:ext cx="1742441" cy="493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200" dirty="0"/>
              <a:t>Concept 3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A3DFFB9-64EF-41AC-9897-DD06DD0A3C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10436" y="2916936"/>
            <a:ext cx="3087052" cy="27774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BCB4C74-7D32-4D67-A81A-1DE20E08F8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80299" y="2916935"/>
            <a:ext cx="2676277" cy="27774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E848AB3-4089-4BF4-A748-EF7475F550B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52" y="3419041"/>
            <a:ext cx="3001010" cy="16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6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2EC3D-4AFE-4F55-8F46-49E059B6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nl-NL" sz="4000" dirty="0">
                <a:solidFill>
                  <a:schemeClr val="accent1"/>
                </a:solidFill>
              </a:rPr>
              <a:t>CAD-model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618A15-C12C-4C2E-A5F7-360EF3804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46" y="287337"/>
            <a:ext cx="4484754" cy="5823842"/>
          </a:xfrm>
        </p:spPr>
      </p:pic>
    </p:spTree>
    <p:extLst>
      <p:ext uri="{BB962C8B-B14F-4D97-AF65-F5344CB8AC3E}">
        <p14:creationId xmlns:p14="http://schemas.microsoft.com/office/powerpoint/2010/main" val="353297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56A3F-128A-4F1A-8511-43DD317D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nl-NL" sz="4000">
                <a:solidFill>
                  <a:schemeClr val="accent1"/>
                </a:solidFill>
              </a:rPr>
              <a:t>Kostprijs van het product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1E160-699F-4759-A397-30C218DA3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2249424"/>
            <a:ext cx="6227064" cy="3803904"/>
          </a:xfrm>
        </p:spPr>
        <p:txBody>
          <a:bodyPr>
            <a:normAutofit/>
          </a:bodyPr>
          <a:lstStyle/>
          <a:p>
            <a:r>
              <a:rPr lang="nl-NL" sz="2200" dirty="0"/>
              <a:t>Inkoopkosten </a:t>
            </a:r>
          </a:p>
          <a:p>
            <a:r>
              <a:rPr lang="nl-NL" sz="2200" dirty="0"/>
              <a:t>Machine</a:t>
            </a:r>
          </a:p>
          <a:p>
            <a:r>
              <a:rPr lang="nl-NL" sz="2200" dirty="0"/>
              <a:t>Manuur</a:t>
            </a:r>
          </a:p>
          <a:p>
            <a:pPr lvl="1"/>
            <a:r>
              <a:rPr lang="nl-NL" sz="1800" dirty="0"/>
              <a:t>Zagen en schuren </a:t>
            </a:r>
          </a:p>
          <a:p>
            <a:pPr lvl="1"/>
            <a:r>
              <a:rPr lang="nl-NL" sz="1800"/>
              <a:t>Minimumloon </a:t>
            </a:r>
            <a:r>
              <a:rPr lang="nl-NL"/>
              <a:t>€ 8,65</a:t>
            </a:r>
            <a:endParaRPr lang="nl-NL" sz="1800" dirty="0"/>
          </a:p>
          <a:p>
            <a:r>
              <a:rPr lang="nl-NL" sz="2200" dirty="0"/>
              <a:t>Uiteindelijk prijs:</a:t>
            </a:r>
          </a:p>
          <a:p>
            <a:pPr lvl="1"/>
            <a:r>
              <a:rPr lang="nl-NL" sz="1800" dirty="0"/>
              <a:t>Zonder winst: </a:t>
            </a:r>
            <a:r>
              <a:rPr lang="nl-NL" dirty="0"/>
              <a:t>€</a:t>
            </a:r>
            <a:r>
              <a:rPr lang="nl-NL" sz="1800" dirty="0"/>
              <a:t>41,95</a:t>
            </a:r>
          </a:p>
          <a:p>
            <a:pPr lvl="1"/>
            <a:r>
              <a:rPr lang="nl-NL" sz="1800" dirty="0"/>
              <a:t>Met winst: </a:t>
            </a:r>
            <a:r>
              <a:rPr lang="nl-NL" dirty="0"/>
              <a:t>€61,69</a:t>
            </a:r>
          </a:p>
          <a:p>
            <a:pPr lvl="1"/>
            <a:r>
              <a:rPr lang="nl-NL" sz="1800" dirty="0"/>
              <a:t>Incl. BTW: </a:t>
            </a:r>
            <a:r>
              <a:rPr lang="nl-NL" dirty="0"/>
              <a:t>€</a:t>
            </a:r>
            <a:r>
              <a:rPr lang="nl-NL" sz="1800" dirty="0"/>
              <a:t>74,64</a:t>
            </a:r>
          </a:p>
          <a:p>
            <a:pPr lvl="1"/>
            <a:endParaRPr lang="nl-NL" sz="1800" dirty="0"/>
          </a:p>
          <a:p>
            <a:pPr lvl="1"/>
            <a:endParaRPr lang="nl-NL" sz="1800" dirty="0"/>
          </a:p>
          <a:p>
            <a:pPr lvl="1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29633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2EFD5-12BD-47FE-8F14-AADB7389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492" y="1453644"/>
            <a:ext cx="6227064" cy="1234440"/>
          </a:xfrm>
        </p:spPr>
        <p:txBody>
          <a:bodyPr anchor="t">
            <a:normAutofit/>
          </a:bodyPr>
          <a:lstStyle/>
          <a:p>
            <a:r>
              <a:rPr lang="nl-NL" sz="4000" dirty="0">
                <a:solidFill>
                  <a:schemeClr val="accent1"/>
                </a:solidFill>
              </a:rPr>
              <a:t>Het prototype 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outdoor, grate&#10;&#10;Description automatically generated">
            <a:extLst>
              <a:ext uri="{FF2B5EF4-FFF2-40B4-BE49-F238E27FC236}">
                <a16:creationId xmlns:a16="http://schemas.microsoft.com/office/drawing/2014/main" id="{1B8C30E4-779D-4D42-9D50-4999A7418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6816" y="2175267"/>
            <a:ext cx="4035520" cy="2902848"/>
          </a:xfrm>
        </p:spPr>
      </p:pic>
    </p:spTree>
    <p:extLst>
      <p:ext uri="{BB962C8B-B14F-4D97-AF65-F5344CB8AC3E}">
        <p14:creationId xmlns:p14="http://schemas.microsoft.com/office/powerpoint/2010/main" val="3989311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99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Graden Joy </vt:lpstr>
      <vt:lpstr>Inhoudsopgave </vt:lpstr>
      <vt:lpstr>De opdracht </vt:lpstr>
      <vt:lpstr>De enquête  </vt:lpstr>
      <vt:lpstr>Concurrentie </vt:lpstr>
      <vt:lpstr>Concepten/conceptkeuze </vt:lpstr>
      <vt:lpstr>CAD-model</vt:lpstr>
      <vt:lpstr>Kostprijs van het product</vt:lpstr>
      <vt:lpstr>Het prototype </vt:lpstr>
      <vt:lpstr>Concept 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Graden Joy</dc:title>
  <dc:creator>Niels Palte</dc:creator>
  <cp:lastModifiedBy>Niels Palte</cp:lastModifiedBy>
  <cp:revision>6</cp:revision>
  <dcterms:created xsi:type="dcterms:W3CDTF">2021-01-20T16:45:55Z</dcterms:created>
  <dcterms:modified xsi:type="dcterms:W3CDTF">2021-01-21T06:59:58Z</dcterms:modified>
</cp:coreProperties>
</file>